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5"/>
  </p:notesMasterIdLst>
  <p:sldIdLst>
    <p:sldId id="271" r:id="rId3"/>
    <p:sldId id="258" r:id="rId4"/>
    <p:sldId id="327" r:id="rId5"/>
    <p:sldId id="338" r:id="rId6"/>
    <p:sldId id="278" r:id="rId7"/>
    <p:sldId id="337" r:id="rId8"/>
    <p:sldId id="339" r:id="rId9"/>
    <p:sldId id="340" r:id="rId10"/>
    <p:sldId id="341" r:id="rId11"/>
    <p:sldId id="342" r:id="rId12"/>
    <p:sldId id="343" r:id="rId13"/>
    <p:sldId id="272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166" autoAdjust="0"/>
    <p:restoredTop sz="94521" autoAdjust="0"/>
  </p:normalViewPr>
  <p:slideViewPr>
    <p:cSldViewPr>
      <p:cViewPr varScale="1">
        <p:scale>
          <a:sx n="73" d="100"/>
          <a:sy n="73" d="100"/>
        </p:scale>
        <p:origin x="-312" y="-96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714362"/>
            <a:ext cx="7560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萱萱计算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b+4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把小括号丢了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写成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20×b+4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得到的结果与正确的结果相差多少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428728" y="2285998"/>
            <a:ext cx="5572164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)-(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20×b+4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20×b+20×4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20×b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=80-4=76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</a:p>
        </p:txBody>
      </p:sp>
      <p:sp>
        <p:nvSpPr>
          <p:cNvPr id="4" name="矩形 3"/>
          <p:cNvSpPr/>
          <p:nvPr/>
        </p:nvSpPr>
        <p:spPr>
          <a:xfrm>
            <a:off x="2214546" y="4143386"/>
            <a:ext cx="5572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答：与正确结果相差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42008" y="714362"/>
            <a:ext cx="7560840" cy="662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巧算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1328×1339-839×551-839×777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00100" y="1357304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1328×1339-839×551-839×777</a:t>
            </a:r>
          </a:p>
        </p:txBody>
      </p:sp>
      <p:sp>
        <p:nvSpPr>
          <p:cNvPr id="4" name="矩形 3"/>
          <p:cNvSpPr/>
          <p:nvPr/>
        </p:nvSpPr>
        <p:spPr>
          <a:xfrm>
            <a:off x="714348" y="1928808"/>
            <a:ext cx="650085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=1328×1339-(839×551+839×777)</a:t>
            </a:r>
          </a:p>
        </p:txBody>
      </p:sp>
      <p:sp>
        <p:nvSpPr>
          <p:cNvPr id="5" name="矩形 4"/>
          <p:cNvSpPr/>
          <p:nvPr/>
        </p:nvSpPr>
        <p:spPr>
          <a:xfrm>
            <a:off x="714348" y="2500312"/>
            <a:ext cx="42148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=1328×1339-839×1328</a:t>
            </a:r>
          </a:p>
        </p:txBody>
      </p:sp>
      <p:sp>
        <p:nvSpPr>
          <p:cNvPr id="6" name="矩形 5"/>
          <p:cNvSpPr/>
          <p:nvPr/>
        </p:nvSpPr>
        <p:spPr>
          <a:xfrm>
            <a:off x="714348" y="3143254"/>
            <a:ext cx="3500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=1328×(1339-839)</a:t>
            </a:r>
          </a:p>
        </p:txBody>
      </p:sp>
      <p:sp>
        <p:nvSpPr>
          <p:cNvPr id="8" name="矩形 7"/>
          <p:cNvSpPr/>
          <p:nvPr/>
        </p:nvSpPr>
        <p:spPr>
          <a:xfrm>
            <a:off x="714348" y="3791463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=1328×500</a:t>
            </a:r>
          </a:p>
        </p:txBody>
      </p:sp>
      <p:sp>
        <p:nvSpPr>
          <p:cNvPr id="9" name="矩形 8"/>
          <p:cNvSpPr/>
          <p:nvPr/>
        </p:nvSpPr>
        <p:spPr>
          <a:xfrm>
            <a:off x="714348" y="4357700"/>
            <a:ext cx="22860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=664000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/>
      <p:bldP spid="5" grpId="0"/>
      <p:bldP spid="6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　乘法运算定律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8286840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每件上衣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每条裤子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套这样的上衣和裤子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共花多少钱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用两种方法解答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4" name="矩形 3"/>
          <p:cNvSpPr/>
          <p:nvPr/>
        </p:nvSpPr>
        <p:spPr>
          <a:xfrm>
            <a:off x="1428728" y="2000246"/>
            <a:ext cx="664373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:(173+127)×35=10500(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:173×35+127×35=10500(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共花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10500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602962"/>
            <a:ext cx="78582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求上衣的总价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裤子的总价和先求一套衣服的价钱再乘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总价相同。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14055" y="802536"/>
            <a:ext cx="8715436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25×4=                 125×8=                 625×16=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75×4=                 25×8=                   375×8=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25×11×4=          (36+64)×40=         80÷5÷16=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45×6+0×720=            400÷5÷8=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18×24+82×24=</a:t>
            </a:r>
          </a:p>
        </p:txBody>
      </p:sp>
      <p:sp>
        <p:nvSpPr>
          <p:cNvPr id="29" name="矩形 28"/>
          <p:cNvSpPr/>
          <p:nvPr/>
        </p:nvSpPr>
        <p:spPr>
          <a:xfrm>
            <a:off x="1637665" y="802640"/>
            <a:ext cx="109029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</a:p>
        </p:txBody>
      </p:sp>
      <p:sp>
        <p:nvSpPr>
          <p:cNvPr id="30" name="矩形 29"/>
          <p:cNvSpPr/>
          <p:nvPr/>
        </p:nvSpPr>
        <p:spPr>
          <a:xfrm>
            <a:off x="4636770" y="802640"/>
            <a:ext cx="15328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</a:p>
        </p:txBody>
      </p:sp>
      <p:sp>
        <p:nvSpPr>
          <p:cNvPr id="31" name="矩形 30"/>
          <p:cNvSpPr/>
          <p:nvPr/>
        </p:nvSpPr>
        <p:spPr>
          <a:xfrm>
            <a:off x="7903845" y="802640"/>
            <a:ext cx="152781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10000</a:t>
            </a:r>
          </a:p>
        </p:txBody>
      </p:sp>
      <p:sp>
        <p:nvSpPr>
          <p:cNvPr id="32" name="矩形 31"/>
          <p:cNvSpPr/>
          <p:nvPr/>
        </p:nvSpPr>
        <p:spPr>
          <a:xfrm>
            <a:off x="1726950" y="1464623"/>
            <a:ext cx="1152128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</a:p>
        </p:txBody>
      </p:sp>
      <p:sp>
        <p:nvSpPr>
          <p:cNvPr id="33" name="矩形 32"/>
          <p:cNvSpPr/>
          <p:nvPr/>
        </p:nvSpPr>
        <p:spPr>
          <a:xfrm>
            <a:off x="7904162" y="1464573"/>
            <a:ext cx="108012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3000</a:t>
            </a:r>
          </a:p>
        </p:txBody>
      </p:sp>
      <p:sp>
        <p:nvSpPr>
          <p:cNvPr id="34" name="矩形 33"/>
          <p:cNvSpPr/>
          <p:nvPr/>
        </p:nvSpPr>
        <p:spPr>
          <a:xfrm>
            <a:off x="2163463" y="2095763"/>
            <a:ext cx="93610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1100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11065" y="1464310"/>
            <a:ext cx="120967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</a:p>
        </p:txBody>
      </p:sp>
      <p:sp>
        <p:nvSpPr>
          <p:cNvPr id="36" name="矩形 35"/>
          <p:cNvSpPr/>
          <p:nvPr/>
        </p:nvSpPr>
        <p:spPr>
          <a:xfrm>
            <a:off x="5458785" y="209562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4000</a:t>
            </a:r>
          </a:p>
        </p:txBody>
      </p:sp>
      <p:sp>
        <p:nvSpPr>
          <p:cNvPr id="37" name="矩形 36"/>
          <p:cNvSpPr/>
          <p:nvPr/>
        </p:nvSpPr>
        <p:spPr>
          <a:xfrm>
            <a:off x="8255960" y="209562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</a:p>
        </p:txBody>
      </p:sp>
      <p:sp>
        <p:nvSpPr>
          <p:cNvPr id="38" name="矩形 37"/>
          <p:cNvSpPr/>
          <p:nvPr/>
        </p:nvSpPr>
        <p:spPr>
          <a:xfrm>
            <a:off x="2878780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270</a:t>
            </a:r>
          </a:p>
        </p:txBody>
      </p:sp>
      <p:sp>
        <p:nvSpPr>
          <p:cNvPr id="39" name="矩形 38"/>
          <p:cNvSpPr/>
          <p:nvPr/>
        </p:nvSpPr>
        <p:spPr>
          <a:xfrm>
            <a:off x="6068385" y="274205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099125" y="3388484"/>
            <a:ext cx="129614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2400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47370" y="866140"/>
            <a:ext cx="8382635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笔算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36×15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可以这样进行验算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这种验算方法是应用了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运算定律。</a:t>
            </a:r>
          </a:p>
        </p:txBody>
      </p:sp>
      <p:sp>
        <p:nvSpPr>
          <p:cNvPr id="8" name="矩形 7"/>
          <p:cNvSpPr/>
          <p:nvPr/>
        </p:nvSpPr>
        <p:spPr>
          <a:xfrm>
            <a:off x="2143108" y="1500180"/>
            <a:ext cx="127254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</a:p>
        </p:txBody>
      </p:sp>
      <p:pic>
        <p:nvPicPr>
          <p:cNvPr id="21" name="SS7.EPS" descr="id:214748920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48" y="2357436"/>
            <a:ext cx="3786554" cy="192882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00034" y="2285998"/>
            <a:ext cx="8382635" cy="260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乘法结合律　　　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乘法交换律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乘法分配律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乘法交换律和结合律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80085" y="797560"/>
            <a:ext cx="838263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2.根据乘法运算定律,在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里填上适当的数。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125×7×8=(         ×          )×7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(40×15)×          =40×(         ×6)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25×(4×         )=(         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×4)×13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2×4×6×5=(4×6)×(         ×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)</a:t>
            </a:r>
          </a:p>
        </p:txBody>
      </p:sp>
      <p:sp>
        <p:nvSpPr>
          <p:cNvPr id="35" name="矩形 34"/>
          <p:cNvSpPr/>
          <p:nvPr/>
        </p:nvSpPr>
        <p:spPr>
          <a:xfrm>
            <a:off x="2815279" y="1574493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113854" y="1574493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455560" y="2202508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585350" y="2202508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100595" y="2859733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3614435" y="2859733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4023693" y="3507433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5227653" y="3507433"/>
            <a:ext cx="792480" cy="50355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841314" y="1457653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</a:t>
            </a:r>
          </a:p>
        </p:txBody>
      </p:sp>
      <p:sp>
        <p:nvSpPr>
          <p:cNvPr id="45" name="矩形 44"/>
          <p:cNvSpPr/>
          <p:nvPr/>
        </p:nvSpPr>
        <p:spPr>
          <a:xfrm>
            <a:off x="4228154" y="1457653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</a:p>
        </p:txBody>
      </p:sp>
      <p:sp>
        <p:nvSpPr>
          <p:cNvPr id="46" name="矩形 45"/>
          <p:cNvSpPr/>
          <p:nvPr/>
        </p:nvSpPr>
        <p:spPr>
          <a:xfrm>
            <a:off x="2632725" y="2078048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</a:p>
        </p:txBody>
      </p:sp>
      <p:sp>
        <p:nvSpPr>
          <p:cNvPr id="47" name="矩形 46"/>
          <p:cNvSpPr/>
          <p:nvPr/>
        </p:nvSpPr>
        <p:spPr>
          <a:xfrm>
            <a:off x="4744735" y="2078048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</a:p>
        </p:txBody>
      </p:sp>
      <p:sp>
        <p:nvSpPr>
          <p:cNvPr id="48" name="矩形 47"/>
          <p:cNvSpPr/>
          <p:nvPr/>
        </p:nvSpPr>
        <p:spPr>
          <a:xfrm>
            <a:off x="2199655" y="2705428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</p:txBody>
      </p:sp>
      <p:sp>
        <p:nvSpPr>
          <p:cNvPr id="49" name="矩形 48"/>
          <p:cNvSpPr/>
          <p:nvPr/>
        </p:nvSpPr>
        <p:spPr>
          <a:xfrm>
            <a:off x="3759215" y="2706063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</a:p>
        </p:txBody>
      </p:sp>
      <p:sp>
        <p:nvSpPr>
          <p:cNvPr id="50" name="矩形 49"/>
          <p:cNvSpPr/>
          <p:nvPr/>
        </p:nvSpPr>
        <p:spPr>
          <a:xfrm>
            <a:off x="4216733" y="3334713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51" name="矩形 50"/>
          <p:cNvSpPr/>
          <p:nvPr/>
        </p:nvSpPr>
        <p:spPr>
          <a:xfrm>
            <a:off x="5514038" y="3334713"/>
            <a:ext cx="127254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99745" y="866140"/>
            <a:ext cx="835469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.把计算错误的地方改正过来。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(1)　90×(5×4)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=90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5+90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=450+360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=810</a:t>
            </a:r>
          </a:p>
        </p:txBody>
      </p:sp>
      <p:sp>
        <p:nvSpPr>
          <p:cNvPr id="15" name="矩形 14"/>
          <p:cNvSpPr/>
          <p:nvPr/>
        </p:nvSpPr>
        <p:spPr>
          <a:xfrm>
            <a:off x="5313680" y="1749425"/>
            <a:ext cx="36309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改正:　90×(5×4)</a:t>
            </a:r>
          </a:p>
        </p:txBody>
      </p:sp>
      <p:sp>
        <p:nvSpPr>
          <p:cNvPr id="16" name="矩形 15"/>
          <p:cNvSpPr/>
          <p:nvPr/>
        </p:nvSpPr>
        <p:spPr>
          <a:xfrm>
            <a:off x="6292870" y="2418070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=90×20</a:t>
            </a:r>
          </a:p>
        </p:txBody>
      </p:sp>
      <p:sp>
        <p:nvSpPr>
          <p:cNvPr id="17" name="矩形 16"/>
          <p:cNvSpPr/>
          <p:nvPr/>
        </p:nvSpPr>
        <p:spPr>
          <a:xfrm>
            <a:off x="6292870" y="3070215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=1800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99745" y="866140"/>
            <a:ext cx="8354695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.把计算错误的地方改正过来。</a:t>
            </a:r>
          </a:p>
          <a:p>
            <a:pPr>
              <a:lnSpc>
                <a:spcPct val="150000"/>
              </a:lnSpc>
            </a:pP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(2)　125×(8+4)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=125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×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8+4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=1000+4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=1004</a:t>
            </a:r>
          </a:p>
        </p:txBody>
      </p:sp>
      <p:sp>
        <p:nvSpPr>
          <p:cNvPr id="15" name="矩形 14"/>
          <p:cNvSpPr/>
          <p:nvPr/>
        </p:nvSpPr>
        <p:spPr>
          <a:xfrm>
            <a:off x="4257675" y="1984375"/>
            <a:ext cx="363093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改正:　125×(8+4)</a:t>
            </a:r>
          </a:p>
        </p:txBody>
      </p:sp>
      <p:sp>
        <p:nvSpPr>
          <p:cNvPr id="16" name="矩形 15"/>
          <p:cNvSpPr/>
          <p:nvPr/>
        </p:nvSpPr>
        <p:spPr>
          <a:xfrm>
            <a:off x="5236845" y="2512060"/>
            <a:ext cx="305625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=125×8+125×4</a:t>
            </a:r>
          </a:p>
        </p:txBody>
      </p:sp>
      <p:sp>
        <p:nvSpPr>
          <p:cNvPr id="17" name="矩形 16"/>
          <p:cNvSpPr/>
          <p:nvPr/>
        </p:nvSpPr>
        <p:spPr>
          <a:xfrm>
            <a:off x="5236865" y="3039745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=1000+500</a:t>
            </a:r>
          </a:p>
        </p:txBody>
      </p:sp>
      <p:sp>
        <p:nvSpPr>
          <p:cNvPr id="18" name="矩形 17"/>
          <p:cNvSpPr/>
          <p:nvPr/>
        </p:nvSpPr>
        <p:spPr>
          <a:xfrm>
            <a:off x="5236865" y="3567430"/>
            <a:ext cx="2448272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=1500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310</Words>
  <Application>WPS 演示</Application>
  <PresentationFormat>全屏显示(16:9)</PresentationFormat>
  <Paragraphs>85</Paragraphs>
  <Slides>12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320</cp:revision>
  <dcterms:created xsi:type="dcterms:W3CDTF">2018-12-06T02:32:00Z</dcterms:created>
  <dcterms:modified xsi:type="dcterms:W3CDTF">2020-12-04T03:04:09Z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